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3"/>
  </p:notesMasterIdLst>
  <p:sldIdLst>
    <p:sldId id="262" r:id="rId2"/>
    <p:sldId id="263" r:id="rId3"/>
    <p:sldId id="256" r:id="rId4"/>
    <p:sldId id="266" r:id="rId5"/>
    <p:sldId id="257" r:id="rId6"/>
    <p:sldId id="258" r:id="rId7"/>
    <p:sldId id="259" r:id="rId8"/>
    <p:sldId id="260" r:id="rId9"/>
    <p:sldId id="261" r:id="rId10"/>
    <p:sldId id="26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30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068867-58A1-4215-818D-7A18B066616E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E4965-041A-4730-885C-B1B6BC9F70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130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E4965-041A-4730-885C-B1B6BC9F70A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8238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7561F4D2-5BD8-4046-9055-A1C9DB532514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3C77001D-9513-4103-8BED-641C935660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F4D2-5BD8-4046-9055-A1C9DB532514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001D-9513-4103-8BED-641C935660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F4D2-5BD8-4046-9055-A1C9DB532514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001D-9513-4103-8BED-641C935660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7561F4D2-5BD8-4046-9055-A1C9DB532514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001D-9513-4103-8BED-641C935660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7561F4D2-5BD8-4046-9055-A1C9DB532514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3C77001D-9513-4103-8BED-641C935660B3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561F4D2-5BD8-4046-9055-A1C9DB532514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C77001D-9513-4103-8BED-641C935660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7561F4D2-5BD8-4046-9055-A1C9DB532514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3C77001D-9513-4103-8BED-641C935660B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61F4D2-5BD8-4046-9055-A1C9DB532514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77001D-9513-4103-8BED-641C935660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7561F4D2-5BD8-4046-9055-A1C9DB532514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3C77001D-9513-4103-8BED-641C935660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7561F4D2-5BD8-4046-9055-A1C9DB532514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3C77001D-9513-4103-8BED-641C935660B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7561F4D2-5BD8-4046-9055-A1C9DB532514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3C77001D-9513-4103-8BED-641C935660B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7561F4D2-5BD8-4046-9055-A1C9DB532514}" type="datetimeFigureOut">
              <a:rPr lang="en-US" smtClean="0"/>
              <a:t>3/29/2018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3C77001D-9513-4103-8BED-641C935660B3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XajCrcQ6sw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 </a:t>
            </a: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err="1" smtClean="0"/>
              <a:t>Stap</a:t>
            </a:r>
            <a:r>
              <a:rPr lang="en-US" dirty="0" smtClean="0"/>
              <a:t> </a:t>
            </a:r>
            <a:r>
              <a:rPr lang="en-US" dirty="0"/>
              <a:t>0</a:t>
            </a:r>
            <a:r>
              <a:rPr lang="en-US" dirty="0" smtClean="0"/>
              <a:t>              </a:t>
            </a:r>
            <a:br>
              <a:rPr lang="en-US" dirty="0" smtClean="0"/>
            </a:br>
            <a:r>
              <a:rPr lang="en-US" dirty="0" smtClean="0"/>
              <a:t>                          </a:t>
            </a:r>
            <a:r>
              <a:rPr lang="en-US" dirty="0" err="1" smtClean="0"/>
              <a:t>introductie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3501008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Wij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</a:t>
            </a:r>
            <a:r>
              <a:rPr lang="en-US" smtClean="0"/>
              <a:t>João</a:t>
            </a:r>
            <a:r>
              <a:rPr lang="en-US" dirty="0" smtClean="0"/>
              <a:t> </a:t>
            </a:r>
            <a:r>
              <a:rPr lang="en-US" dirty="0" err="1" smtClean="0"/>
              <a:t>en</a:t>
            </a:r>
            <a:r>
              <a:rPr lang="en-US" dirty="0" smtClean="0"/>
              <a:t> Florian.</a:t>
            </a:r>
          </a:p>
        </p:txBody>
      </p:sp>
    </p:spTree>
    <p:extLst>
      <p:ext uri="{BB962C8B-B14F-4D97-AF65-F5344CB8AC3E}">
        <p14:creationId xmlns:p14="http://schemas.microsoft.com/office/powerpoint/2010/main" val="293029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8062912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     </a:t>
            </a: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err="1" smtClean="0"/>
              <a:t>Stap</a:t>
            </a:r>
            <a:r>
              <a:rPr lang="en-US" dirty="0" smtClean="0"/>
              <a:t> 5              </a:t>
            </a:r>
            <a:br>
              <a:rPr lang="en-US" dirty="0" smtClean="0"/>
            </a:br>
            <a:r>
              <a:rPr lang="en-US" dirty="0" err="1" smtClean="0"/>
              <a:t>Oplossing</a:t>
            </a:r>
            <a:r>
              <a:rPr lang="en-US" dirty="0" smtClean="0"/>
              <a:t> </a:t>
            </a:r>
            <a:r>
              <a:rPr lang="en-US" dirty="0" err="1" smtClean="0"/>
              <a:t>uitwerken</a:t>
            </a:r>
            <a:r>
              <a:rPr lang="en-US" dirty="0" smtClean="0"/>
              <a:t>                        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2348880"/>
            <a:ext cx="8062912" cy="1752600"/>
          </a:xfrm>
        </p:spPr>
        <p:txBody>
          <a:bodyPr/>
          <a:lstStyle/>
          <a:p>
            <a:r>
              <a:rPr lang="en-US" dirty="0" err="1" smtClean="0"/>
              <a:t>Ons</a:t>
            </a:r>
            <a:r>
              <a:rPr lang="en-US" dirty="0" smtClean="0"/>
              <a:t> </a:t>
            </a:r>
            <a:r>
              <a:rPr lang="en-US" dirty="0" err="1" smtClean="0"/>
              <a:t>idee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3759962"/>
            <a:ext cx="41764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prstClr val="white"/>
                </a:solidFill>
              </a:rPr>
              <a:t>Het auto </a:t>
            </a:r>
            <a:r>
              <a:rPr lang="en-US" dirty="0" err="1" smtClean="0">
                <a:solidFill>
                  <a:prstClr val="white"/>
                </a:solidFill>
              </a:rPr>
              <a:t>snelheid</a:t>
            </a:r>
            <a:r>
              <a:rPr lang="en-US" dirty="0" smtClean="0">
                <a:solidFill>
                  <a:prstClr val="white"/>
                </a:solidFill>
              </a:rPr>
              <a:t> </a:t>
            </a:r>
            <a:r>
              <a:rPr lang="en-US" dirty="0" err="1" smtClean="0">
                <a:solidFill>
                  <a:prstClr val="white"/>
                </a:solidFill>
              </a:rPr>
              <a:t>systeem</a:t>
            </a:r>
            <a:r>
              <a:rPr lang="en-US" dirty="0" smtClean="0">
                <a:solidFill>
                  <a:prstClr val="white"/>
                </a:solidFill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solidFill>
                <a:prstClr val="white"/>
              </a:solidFill>
            </a:endParaRPr>
          </a:p>
          <a:p>
            <a:r>
              <a:rPr lang="nl-NL" dirty="0"/>
              <a:t>1. </a:t>
            </a:r>
            <a:r>
              <a:rPr lang="nl-NL" dirty="0" smtClean="0"/>
              <a:t>Goedkoop   </a:t>
            </a:r>
            <a:endParaRPr lang="nl-NL" dirty="0"/>
          </a:p>
          <a:p>
            <a:r>
              <a:rPr lang="nl-NL" dirty="0"/>
              <a:t>2. Duurzaam</a:t>
            </a:r>
          </a:p>
          <a:p>
            <a:r>
              <a:rPr lang="nl-NL" dirty="0"/>
              <a:t>3. Energie zuinig</a:t>
            </a:r>
          </a:p>
          <a:p>
            <a:r>
              <a:rPr lang="nl-NL" dirty="0"/>
              <a:t>4. Milieu besparend</a:t>
            </a:r>
          </a:p>
          <a:p>
            <a:r>
              <a:rPr lang="nl-NL" dirty="0"/>
              <a:t>5. Mogelijk</a:t>
            </a:r>
          </a:p>
          <a:p>
            <a:r>
              <a:rPr lang="nl-NL" dirty="0"/>
              <a:t>6. Duidelijk</a:t>
            </a:r>
          </a:p>
          <a:p>
            <a:r>
              <a:rPr lang="nl-NL" dirty="0"/>
              <a:t>7. Simpel</a:t>
            </a:r>
          </a:p>
          <a:p>
            <a:endParaRPr lang="en-US" dirty="0" smtClean="0">
              <a:solidFill>
                <a:prstClr val="white"/>
              </a:solidFill>
            </a:endParaRPr>
          </a:p>
          <a:p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78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Einde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Bedankt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</a:t>
            </a:r>
            <a:r>
              <a:rPr lang="en-US" dirty="0" err="1" smtClean="0"/>
              <a:t>jullie</a:t>
            </a:r>
            <a:r>
              <a:rPr lang="en-US" dirty="0" smtClean="0"/>
              <a:t> </a:t>
            </a:r>
            <a:r>
              <a:rPr lang="en-US" dirty="0" err="1" smtClean="0"/>
              <a:t>aandacht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Hebben</a:t>
            </a:r>
            <a:r>
              <a:rPr lang="en-US" dirty="0" smtClean="0"/>
              <a:t> </a:t>
            </a:r>
            <a:r>
              <a:rPr lang="en-US" dirty="0" err="1" smtClean="0"/>
              <a:t>jullie</a:t>
            </a:r>
            <a:r>
              <a:rPr lang="en-US" dirty="0" smtClean="0"/>
              <a:t> nog </a:t>
            </a:r>
            <a:r>
              <a:rPr lang="en-US" dirty="0" err="1" smtClean="0"/>
              <a:t>vragen</a:t>
            </a:r>
            <a:r>
              <a:rPr lang="en-US" dirty="0" smtClean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0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 </a:t>
            </a:r>
            <a:r>
              <a:rPr lang="en-US" dirty="0"/>
              <a:t> </a:t>
            </a:r>
            <a:r>
              <a:rPr lang="en-US" dirty="0" smtClean="0"/>
              <a:t>  De </a:t>
            </a:r>
            <a:r>
              <a:rPr lang="en-US" dirty="0" err="1" smtClean="0"/>
              <a:t>opdracht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                        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3501008"/>
            <a:ext cx="55446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Wij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r>
              <a:rPr lang="en-US" dirty="0" smtClean="0"/>
              <a:t> de </a:t>
            </a:r>
            <a:r>
              <a:rPr lang="en-US" dirty="0" err="1" smtClean="0"/>
              <a:t>opdracht</a:t>
            </a:r>
            <a:r>
              <a:rPr lang="en-US" dirty="0" smtClean="0"/>
              <a:t> </a:t>
            </a:r>
            <a:r>
              <a:rPr lang="en-US" dirty="0" err="1" smtClean="0"/>
              <a:t>gekregen</a:t>
            </a:r>
            <a:r>
              <a:rPr lang="en-US" dirty="0" smtClean="0"/>
              <a:t> om: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File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Oplossen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Verbeteren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Stappen</a:t>
            </a:r>
            <a:r>
              <a:rPr lang="en-US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3029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 </a:t>
            </a: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err="1" smtClean="0"/>
              <a:t>Stap</a:t>
            </a:r>
            <a:r>
              <a:rPr lang="en-US" dirty="0" smtClean="0"/>
              <a:t> 1              </a:t>
            </a:r>
            <a:br>
              <a:rPr lang="en-US" dirty="0" smtClean="0"/>
            </a:br>
            <a:r>
              <a:rPr lang="en-US" dirty="0" smtClean="0"/>
              <a:t>                          experiment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Het </a:t>
            </a:r>
            <a:r>
              <a:rPr lang="en-US" dirty="0" err="1" smtClean="0"/>
              <a:t>knikker</a:t>
            </a:r>
            <a:r>
              <a:rPr lang="en-US" dirty="0" smtClean="0"/>
              <a:t> </a:t>
            </a:r>
            <a:r>
              <a:rPr lang="en-US" dirty="0" err="1" smtClean="0"/>
              <a:t>problee</a:t>
            </a:r>
            <a:r>
              <a:rPr lang="en-US" dirty="0" err="1"/>
              <a:t>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3501008"/>
            <a:ext cx="554461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Als</a:t>
            </a:r>
            <a:r>
              <a:rPr lang="en-US" dirty="0" smtClean="0"/>
              <a:t> </a:t>
            </a:r>
            <a:r>
              <a:rPr lang="en-US" dirty="0" err="1" smtClean="0"/>
              <a:t>alle</a:t>
            </a:r>
            <a:r>
              <a:rPr lang="en-US" dirty="0" smtClean="0"/>
              <a:t> </a:t>
            </a:r>
            <a:r>
              <a:rPr lang="en-US" dirty="0" err="1" smtClean="0"/>
              <a:t>knikkers</a:t>
            </a:r>
            <a:r>
              <a:rPr lang="en-US" dirty="0" smtClean="0"/>
              <a:t> </a:t>
            </a:r>
            <a:r>
              <a:rPr lang="en-US" dirty="0" err="1" smtClean="0"/>
              <a:t>tegelijk</a:t>
            </a:r>
            <a:r>
              <a:rPr lang="en-US" dirty="0" smtClean="0"/>
              <a:t> </a:t>
            </a:r>
            <a:r>
              <a:rPr lang="en-US" dirty="0" err="1" smtClean="0"/>
              <a:t>naar</a:t>
            </a:r>
            <a:r>
              <a:rPr lang="en-US" dirty="0" smtClean="0"/>
              <a:t> </a:t>
            </a:r>
            <a:r>
              <a:rPr lang="en-US" dirty="0" err="1" smtClean="0"/>
              <a:t>beneden</a:t>
            </a:r>
            <a:r>
              <a:rPr lang="en-US" dirty="0" smtClean="0"/>
              <a:t> </a:t>
            </a:r>
            <a:r>
              <a:rPr lang="en-US" dirty="0" err="1" smtClean="0"/>
              <a:t>rollen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laten</a:t>
            </a:r>
            <a:r>
              <a:rPr lang="en-US" dirty="0" smtClean="0"/>
              <a:t> </a:t>
            </a:r>
            <a:r>
              <a:rPr lang="en-US" dirty="0" err="1" smtClean="0"/>
              <a:t>elkaar</a:t>
            </a:r>
            <a:r>
              <a:rPr lang="en-US" dirty="0" smtClean="0"/>
              <a:t> </a:t>
            </a:r>
            <a:r>
              <a:rPr lang="en-US" dirty="0" err="1" smtClean="0"/>
              <a:t>niet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Ze</a:t>
            </a:r>
            <a:r>
              <a:rPr lang="en-US" dirty="0" smtClean="0"/>
              <a:t> </a:t>
            </a:r>
            <a:r>
              <a:rPr lang="en-US" dirty="0" err="1" smtClean="0"/>
              <a:t>kwamen</a:t>
            </a:r>
            <a:r>
              <a:rPr lang="en-US" dirty="0" smtClean="0"/>
              <a:t> vast </a:t>
            </a:r>
            <a:r>
              <a:rPr lang="en-US" dirty="0" err="1" smtClean="0"/>
              <a:t>te</a:t>
            </a:r>
            <a:r>
              <a:rPr lang="en-US" dirty="0" smtClean="0"/>
              <a:t> </a:t>
            </a:r>
            <a:r>
              <a:rPr lang="en-US" dirty="0" err="1" smtClean="0"/>
              <a:t>zitten</a:t>
            </a:r>
            <a:r>
              <a:rPr lang="en-US" dirty="0" smtClean="0"/>
              <a:t>, </a:t>
            </a:r>
            <a:r>
              <a:rPr lang="en-US" dirty="0" err="1" smtClean="0"/>
              <a:t>waar</a:t>
            </a:r>
            <a:r>
              <a:rPr lang="en-US" dirty="0" smtClean="0"/>
              <a:t> het smaller 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Kleine</a:t>
            </a:r>
            <a:r>
              <a:rPr lang="en-US" dirty="0" smtClean="0"/>
              <a:t> </a:t>
            </a:r>
            <a:r>
              <a:rPr lang="en-US" dirty="0" err="1" smtClean="0"/>
              <a:t>gaan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makelijker</a:t>
            </a:r>
            <a:r>
              <a:rPr lang="en-US" dirty="0" smtClean="0"/>
              <a:t> door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de </a:t>
            </a:r>
            <a:r>
              <a:rPr lang="en-US" dirty="0" err="1" smtClean="0"/>
              <a:t>grote</a:t>
            </a:r>
            <a:r>
              <a:rPr lang="en-US" dirty="0" smtClean="0"/>
              <a:t> </a:t>
            </a:r>
            <a:r>
              <a:rPr lang="en-US" dirty="0" err="1" smtClean="0"/>
              <a:t>zorgden</a:t>
            </a:r>
            <a:r>
              <a:rPr lang="en-US" dirty="0" smtClean="0"/>
              <a:t> </a:t>
            </a:r>
            <a:r>
              <a:rPr lang="en-US" dirty="0" err="1" smtClean="0"/>
              <a:t>voor</a:t>
            </a:r>
            <a:r>
              <a:rPr lang="en-US" dirty="0" smtClean="0"/>
              <a:t> de </a:t>
            </a:r>
            <a:r>
              <a:rPr lang="en-US" dirty="0" err="1" smtClean="0"/>
              <a:t>verstopping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7308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Onze</a:t>
            </a:r>
            <a:r>
              <a:rPr lang="en-US" dirty="0" smtClean="0"/>
              <a:t> test</a:t>
            </a:r>
            <a:endParaRPr lang="en-US" dirty="0"/>
          </a:p>
        </p:txBody>
      </p:sp>
      <p:pic>
        <p:nvPicPr>
          <p:cNvPr id="4" name="5ce43c32-cf14-4486-a506-7fc0dc67a8d3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7544" y="1916832"/>
            <a:ext cx="8077200" cy="4537943"/>
          </a:xfrm>
        </p:spPr>
      </p:pic>
    </p:spTree>
    <p:extLst>
      <p:ext uri="{BB962C8B-B14F-4D97-AF65-F5344CB8AC3E}">
        <p14:creationId xmlns:p14="http://schemas.microsoft.com/office/powerpoint/2010/main" val="147591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     </a:t>
            </a: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err="1" smtClean="0"/>
              <a:t>Stap</a:t>
            </a:r>
            <a:r>
              <a:rPr lang="en-US" dirty="0" smtClean="0"/>
              <a:t> 1              </a:t>
            </a:r>
            <a:br>
              <a:rPr lang="en-US" dirty="0" smtClean="0"/>
            </a:br>
            <a:r>
              <a:rPr lang="en-US" dirty="0" smtClean="0"/>
              <a:t>                    </a:t>
            </a:r>
            <a:r>
              <a:rPr lang="en-US" dirty="0" err="1" smtClean="0"/>
              <a:t>vooronderzoek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Ontstaan</a:t>
            </a:r>
            <a:r>
              <a:rPr lang="en-US" dirty="0" smtClean="0"/>
              <a:t> files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3514753"/>
            <a:ext cx="55446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Wat </a:t>
            </a:r>
            <a:r>
              <a:rPr lang="en-US" dirty="0" err="1" smtClean="0"/>
              <a:t>wij</a:t>
            </a:r>
            <a:r>
              <a:rPr lang="en-US" dirty="0" smtClean="0"/>
              <a:t> al </a:t>
            </a:r>
            <a:r>
              <a:rPr lang="en-US" dirty="0" err="1" smtClean="0"/>
              <a:t>weten</a:t>
            </a:r>
            <a:r>
              <a:rPr lang="en-US" dirty="0" smtClean="0"/>
              <a:t> over het </a:t>
            </a:r>
            <a:r>
              <a:rPr lang="en-US" dirty="0" err="1" smtClean="0"/>
              <a:t>ontstaan</a:t>
            </a:r>
            <a:r>
              <a:rPr lang="en-US" dirty="0" smtClean="0"/>
              <a:t> van files: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Spook files </a:t>
            </a:r>
            <a:r>
              <a:rPr lang="en-US" dirty="0" err="1" smtClean="0"/>
              <a:t>ontstaan</a:t>
            </a:r>
            <a:r>
              <a:rPr lang="en-US" dirty="0" smtClean="0"/>
              <a:t> </a:t>
            </a:r>
            <a:r>
              <a:rPr lang="en-US" dirty="0" err="1" smtClean="0"/>
              <a:t>doordat</a:t>
            </a:r>
            <a:r>
              <a:rPr lang="en-US" dirty="0" smtClean="0"/>
              <a:t> </a:t>
            </a:r>
            <a:r>
              <a:rPr lang="en-US" dirty="0" err="1" smtClean="0"/>
              <a:t>sommigen</a:t>
            </a:r>
            <a:r>
              <a:rPr lang="en-US" dirty="0" smtClean="0"/>
              <a:t> </a:t>
            </a:r>
            <a:r>
              <a:rPr lang="en-US" dirty="0" err="1" smtClean="0"/>
              <a:t>mensen</a:t>
            </a:r>
            <a:r>
              <a:rPr lang="en-US" dirty="0" smtClean="0"/>
              <a:t> </a:t>
            </a:r>
            <a:r>
              <a:rPr lang="en-US" dirty="0" err="1" smtClean="0"/>
              <a:t>onbewust</a:t>
            </a:r>
            <a:r>
              <a:rPr lang="en-US" dirty="0" smtClean="0"/>
              <a:t> </a:t>
            </a:r>
            <a:r>
              <a:rPr lang="en-US" dirty="0" err="1" smtClean="0"/>
              <a:t>sneller</a:t>
            </a:r>
            <a:r>
              <a:rPr lang="en-US" dirty="0" smtClean="0"/>
              <a:t> of </a:t>
            </a:r>
            <a:r>
              <a:rPr lang="en-US" dirty="0" err="1" smtClean="0"/>
              <a:t>langzamer</a:t>
            </a:r>
            <a:r>
              <a:rPr lang="en-US" dirty="0" smtClean="0"/>
              <a:t> </a:t>
            </a:r>
            <a:r>
              <a:rPr lang="en-US" dirty="0" err="1" smtClean="0"/>
              <a:t>gaan</a:t>
            </a:r>
            <a:r>
              <a:rPr lang="en-US" dirty="0" smtClean="0"/>
              <a:t> </a:t>
            </a:r>
            <a:r>
              <a:rPr lang="en-US" dirty="0" err="1" smtClean="0"/>
              <a:t>rijden</a:t>
            </a:r>
            <a:r>
              <a:rPr lang="en-US" dirty="0" smtClean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Botsingen</a:t>
            </a:r>
            <a:r>
              <a:rPr lang="en-US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Stoplichten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Spitsuur</a:t>
            </a:r>
            <a:r>
              <a:rPr lang="en-US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Wegversmalling</a:t>
            </a:r>
            <a:r>
              <a:rPr lang="en-US" dirty="0" smtClean="0"/>
              <a:t> (</a:t>
            </a:r>
            <a:r>
              <a:rPr lang="en-US" dirty="0" err="1" smtClean="0"/>
              <a:t>knikker</a:t>
            </a:r>
            <a:r>
              <a:rPr lang="en-US" dirty="0" smtClean="0"/>
              <a:t> test)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73320" y="414908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hlinkClick r:id="rId2"/>
              </a:rPr>
              <a:t>Spook 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478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8062912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     </a:t>
            </a: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err="1" smtClean="0"/>
              <a:t>Stap</a:t>
            </a:r>
            <a:r>
              <a:rPr lang="en-US" dirty="0" smtClean="0"/>
              <a:t> 2              </a:t>
            </a:r>
            <a:br>
              <a:rPr lang="en-US" dirty="0" smtClean="0"/>
            </a:br>
            <a:r>
              <a:rPr lang="en-US" dirty="0" smtClean="0"/>
              <a:t>                          </a:t>
            </a:r>
            <a:r>
              <a:rPr lang="en-US" dirty="0" err="1" smtClean="0"/>
              <a:t>Eisen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Dit</a:t>
            </a:r>
            <a:r>
              <a:rPr lang="en-US" dirty="0" smtClean="0"/>
              <a:t> </a:t>
            </a:r>
            <a:r>
              <a:rPr lang="en-US" dirty="0" err="1" smtClean="0"/>
              <a:t>zijn</a:t>
            </a:r>
            <a:r>
              <a:rPr lang="en-US" dirty="0" smtClean="0"/>
              <a:t> de </a:t>
            </a:r>
            <a:r>
              <a:rPr lang="en-US" dirty="0" err="1" smtClean="0"/>
              <a:t>eisen</a:t>
            </a:r>
            <a:r>
              <a:rPr lang="en-US" dirty="0" smtClean="0"/>
              <a:t> </a:t>
            </a:r>
            <a:r>
              <a:rPr lang="en-US" dirty="0" err="1" smtClean="0"/>
              <a:t>waar</a:t>
            </a:r>
            <a:r>
              <a:rPr lang="en-US" dirty="0" smtClean="0"/>
              <a:t> </a:t>
            </a:r>
            <a:r>
              <a:rPr lang="en-US" dirty="0" err="1" smtClean="0"/>
              <a:t>wij</a:t>
            </a:r>
            <a:r>
              <a:rPr lang="en-US" dirty="0" smtClean="0"/>
              <a:t> </a:t>
            </a:r>
            <a:r>
              <a:rPr lang="en-US" dirty="0" err="1" smtClean="0"/>
              <a:t>mee</a:t>
            </a:r>
            <a:r>
              <a:rPr lang="en-US" dirty="0" smtClean="0"/>
              <a:t> </a:t>
            </a:r>
            <a:r>
              <a:rPr lang="en-US" dirty="0" err="1" smtClean="0"/>
              <a:t>gewerkt</a:t>
            </a:r>
            <a:r>
              <a:rPr lang="en-US" dirty="0" smtClean="0"/>
              <a:t> </a:t>
            </a:r>
            <a:r>
              <a:rPr lang="en-US" dirty="0" err="1" smtClean="0"/>
              <a:t>hebben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3419526"/>
            <a:ext cx="55446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1</a:t>
            </a:r>
            <a:r>
              <a:rPr lang="nl-NL" dirty="0"/>
              <a:t>. Goedkoop</a:t>
            </a:r>
          </a:p>
          <a:p>
            <a:r>
              <a:rPr lang="nl-NL" dirty="0"/>
              <a:t>2. Duurzaam</a:t>
            </a:r>
          </a:p>
          <a:p>
            <a:r>
              <a:rPr lang="nl-NL" dirty="0"/>
              <a:t>3. Energie zuinig</a:t>
            </a:r>
          </a:p>
          <a:p>
            <a:r>
              <a:rPr lang="nl-NL" dirty="0"/>
              <a:t>4. Milieu besparend</a:t>
            </a:r>
          </a:p>
          <a:p>
            <a:r>
              <a:rPr lang="nl-NL" dirty="0"/>
              <a:t>5. Mogelijk</a:t>
            </a:r>
          </a:p>
          <a:p>
            <a:r>
              <a:rPr lang="nl-NL" dirty="0"/>
              <a:t>6. Duidelijk</a:t>
            </a:r>
          </a:p>
          <a:p>
            <a:r>
              <a:rPr lang="nl-NL" dirty="0"/>
              <a:t>7. </a:t>
            </a:r>
            <a:r>
              <a:rPr lang="nl-NL" dirty="0" smtClean="0"/>
              <a:t>Simpel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3478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8062912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</a:t>
            </a: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err="1" smtClean="0"/>
              <a:t>Stap</a:t>
            </a:r>
            <a:r>
              <a:rPr lang="en-US" dirty="0" smtClean="0"/>
              <a:t> 3              </a:t>
            </a:r>
            <a:br>
              <a:rPr lang="en-US" dirty="0" smtClean="0"/>
            </a:br>
            <a:r>
              <a:rPr lang="en-US" dirty="0" smtClean="0"/>
              <a:t>                          </a:t>
            </a:r>
            <a:r>
              <a:rPr lang="en-US" dirty="0" err="1" smtClean="0"/>
              <a:t>Uitwerkingen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59632" y="3645024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Bespreken</a:t>
            </a:r>
            <a:r>
              <a:rPr lang="en-US" dirty="0"/>
              <a:t> </a:t>
            </a:r>
            <a:r>
              <a:rPr lang="en-US" dirty="0" err="1"/>
              <a:t>b</a:t>
            </a:r>
            <a:r>
              <a:rPr lang="en-US" dirty="0" err="1" smtClean="0"/>
              <a:t>ij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tap</a:t>
            </a:r>
            <a:r>
              <a:rPr lang="en-US" dirty="0" smtClean="0"/>
              <a:t> 5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5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8062912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    </a:t>
            </a: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err="1" smtClean="0"/>
              <a:t>Stap</a:t>
            </a:r>
            <a:r>
              <a:rPr lang="en-US" dirty="0"/>
              <a:t> </a:t>
            </a:r>
            <a:r>
              <a:rPr lang="en-US" dirty="0" smtClean="0"/>
              <a:t>4              </a:t>
            </a:r>
            <a:br>
              <a:rPr lang="en-US" dirty="0" smtClean="0"/>
            </a:br>
            <a:r>
              <a:rPr lang="en-US" dirty="0" smtClean="0"/>
              <a:t>                     </a:t>
            </a:r>
            <a:r>
              <a:rPr lang="en-US" dirty="0" err="1" smtClean="0"/>
              <a:t>Ontwerpvoorstel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76342" y="3717032"/>
            <a:ext cx="554461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1. Verbeter het openbaar vervoer op filegevoelige trajecten</a:t>
            </a:r>
          </a:p>
          <a:p>
            <a:r>
              <a:rPr lang="nl-NL" sz="1400" dirty="0"/>
              <a:t>2. Investeer in slimme technologie. maar wat?</a:t>
            </a:r>
          </a:p>
          <a:p>
            <a:r>
              <a:rPr lang="nl-NL" sz="1400" dirty="0"/>
              <a:t>3. Stimuleer het gebruik van de fiets</a:t>
            </a:r>
          </a:p>
          <a:p>
            <a:r>
              <a:rPr lang="nl-NL" sz="1400" dirty="0"/>
              <a:t>4. Verbeter de reisinformatie</a:t>
            </a:r>
          </a:p>
          <a:p>
            <a:r>
              <a:rPr lang="nl-NL" sz="1400" dirty="0"/>
              <a:t>5. Minder </a:t>
            </a:r>
            <a:r>
              <a:rPr lang="nl-NL" sz="1400" dirty="0" smtClean="0"/>
              <a:t>huurauto's </a:t>
            </a:r>
            <a:r>
              <a:rPr lang="nl-NL" sz="1400" dirty="0"/>
              <a:t>voor toeristen</a:t>
            </a:r>
          </a:p>
          <a:p>
            <a:r>
              <a:rPr lang="nl-NL" sz="1400" dirty="0"/>
              <a:t>6. Dichter bij werk wonen</a:t>
            </a:r>
          </a:p>
          <a:p>
            <a:r>
              <a:rPr lang="nl-NL" sz="1400" dirty="0"/>
              <a:t>7. Voor gezinnen van 5 of minder personen maximaal 1 auto</a:t>
            </a:r>
          </a:p>
          <a:p>
            <a:r>
              <a:rPr lang="nl-NL" sz="1400" dirty="0"/>
              <a:t>8. Benzine duurder maken</a:t>
            </a:r>
          </a:p>
          <a:p>
            <a:r>
              <a:rPr lang="nl-NL" sz="1400" dirty="0"/>
              <a:t>9. App voor files</a:t>
            </a:r>
          </a:p>
          <a:p>
            <a:r>
              <a:rPr lang="nl-NL" sz="1400" dirty="0"/>
              <a:t>10. </a:t>
            </a:r>
            <a:r>
              <a:rPr lang="nl-NL" sz="1400" dirty="0" smtClean="0"/>
              <a:t>Bij een </a:t>
            </a:r>
            <a:r>
              <a:rPr lang="nl-NL" sz="1400" dirty="0"/>
              <a:t>ongeluk </a:t>
            </a:r>
            <a:r>
              <a:rPr lang="nl-NL" sz="1400" dirty="0" smtClean="0"/>
              <a:t>niet wegslepen, maar met </a:t>
            </a:r>
            <a:r>
              <a:rPr lang="nl-NL" sz="1400" dirty="0"/>
              <a:t>helikopter door de </a:t>
            </a:r>
            <a:r>
              <a:rPr lang="nl-NL" sz="1400" dirty="0" smtClean="0"/>
              <a:t>lucht opgehaald worden</a:t>
            </a:r>
            <a:endParaRPr lang="nl-NL" sz="1400" dirty="0"/>
          </a:p>
          <a:p>
            <a:r>
              <a:rPr lang="nl-NL" sz="1400" dirty="0" smtClean="0"/>
              <a:t>11. Als er een bepaalde dichtheid is van verkeer op de snelweg, behouden alle auto’s automatisch dezelfde snelheid</a:t>
            </a:r>
            <a:endParaRPr lang="nl-N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5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764704"/>
            <a:ext cx="8062912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     </a:t>
            </a: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err="1" smtClean="0"/>
              <a:t>Stap</a:t>
            </a:r>
            <a:r>
              <a:rPr lang="en-US" dirty="0" smtClean="0"/>
              <a:t> 5              </a:t>
            </a:r>
            <a:br>
              <a:rPr lang="en-US" dirty="0" smtClean="0"/>
            </a:br>
            <a:r>
              <a:rPr lang="en-US" dirty="0" err="1" smtClean="0"/>
              <a:t>Oplossing</a:t>
            </a:r>
            <a:r>
              <a:rPr lang="en-US" dirty="0" smtClean="0"/>
              <a:t> </a:t>
            </a:r>
            <a:r>
              <a:rPr lang="en-US" dirty="0" err="1" smtClean="0"/>
              <a:t>uitwerken</a:t>
            </a:r>
            <a:r>
              <a:rPr lang="en-US" dirty="0" smtClean="0"/>
              <a:t>                        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11560" y="2348880"/>
            <a:ext cx="8062912" cy="1752600"/>
          </a:xfrm>
        </p:spPr>
        <p:txBody>
          <a:bodyPr/>
          <a:lstStyle/>
          <a:p>
            <a:r>
              <a:rPr lang="en-US" dirty="0" err="1" smtClean="0"/>
              <a:t>Ons</a:t>
            </a:r>
            <a:r>
              <a:rPr lang="en-US" dirty="0" smtClean="0"/>
              <a:t> </a:t>
            </a:r>
            <a:r>
              <a:rPr lang="en-US" dirty="0" err="1" smtClean="0"/>
              <a:t>idee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83568" y="3759962"/>
            <a:ext cx="417646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Het auto </a:t>
            </a:r>
            <a:r>
              <a:rPr lang="en-US" dirty="0" err="1" smtClean="0"/>
              <a:t>snelheid</a:t>
            </a:r>
            <a:r>
              <a:rPr lang="en-US" dirty="0" smtClean="0"/>
              <a:t> </a:t>
            </a:r>
            <a:r>
              <a:rPr lang="en-US" dirty="0" err="1" smtClean="0"/>
              <a:t>systeem</a:t>
            </a:r>
            <a:r>
              <a:rPr lang="en-US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Bepaalde</a:t>
            </a:r>
            <a:r>
              <a:rPr lang="en-US" dirty="0" smtClean="0"/>
              <a:t> </a:t>
            </a:r>
            <a:r>
              <a:rPr lang="en-US" dirty="0" err="1" smtClean="0"/>
              <a:t>dichtheid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Auto </a:t>
            </a:r>
            <a:r>
              <a:rPr lang="en-US" dirty="0" err="1" smtClean="0"/>
              <a:t>systeem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Snelheid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Gelijk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Stel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Botsing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Helikopter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364088" y="501317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62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673</TotalTime>
  <Words>315</Words>
  <Application>Microsoft Office PowerPoint</Application>
  <PresentationFormat>On-screen Show (4:3)</PresentationFormat>
  <Paragraphs>77</Paragraphs>
  <Slides>11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Verve</vt:lpstr>
      <vt:lpstr>        Stap 0                                         introductie</vt:lpstr>
      <vt:lpstr>        De opdracht                           </vt:lpstr>
      <vt:lpstr>        Stap 1                                         experiment</vt:lpstr>
      <vt:lpstr>Onze test</vt:lpstr>
      <vt:lpstr>        Stap 1                                   vooronderzoek</vt:lpstr>
      <vt:lpstr>        Stap 2                                         Eisen</vt:lpstr>
      <vt:lpstr>        Stap 3                                         Uitwerkingen</vt:lpstr>
      <vt:lpstr>        Stap 4                                    Ontwerpvoorstel</vt:lpstr>
      <vt:lpstr>        Stap 5               Oplossing uitwerken                          </vt:lpstr>
      <vt:lpstr>        Stap 5               Oplossing uitwerken                          </vt:lpstr>
      <vt:lpstr>Einde. </vt:lpstr>
    </vt:vector>
  </TitlesOfParts>
  <Company>Universiteit Leiden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experiment</dc:title>
  <dc:creator>João</dc:creator>
  <cp:lastModifiedBy>João</cp:lastModifiedBy>
  <cp:revision>21</cp:revision>
  <dcterms:created xsi:type="dcterms:W3CDTF">2018-03-25T11:08:23Z</dcterms:created>
  <dcterms:modified xsi:type="dcterms:W3CDTF">2018-03-29T06:57:04Z</dcterms:modified>
</cp:coreProperties>
</file>