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2" r:id="rId2"/>
    <p:sldId id="263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68867-58A1-4215-818D-7A18B066616E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4965-041A-4730-885C-B1B6BC9F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4965-041A-4730-885C-B1B6BC9F70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61F4D2-5BD8-4046-9055-A1C9DB5325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77001D-9513-4103-8BED-641C935660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ajCrcQ6s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</a:t>
            </a:r>
            <a:r>
              <a:rPr lang="en-US" dirty="0"/>
              <a:t>0</a:t>
            </a:r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 smtClean="0"/>
              <a:t>                          </a:t>
            </a:r>
            <a:r>
              <a:rPr lang="en-US" dirty="0" err="1" smtClean="0"/>
              <a:t>introductie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5010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smtClean="0"/>
              <a:t>João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Florian.</a:t>
            </a:r>
          </a:p>
        </p:txBody>
      </p:sp>
    </p:spTree>
    <p:extLst>
      <p:ext uri="{BB962C8B-B14F-4D97-AF65-F5344CB8AC3E}">
        <p14:creationId xmlns:p14="http://schemas.microsoft.com/office/powerpoint/2010/main" val="29302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5              </a:t>
            </a:r>
            <a:br>
              <a:rPr lang="en-US" dirty="0" smtClean="0"/>
            </a:br>
            <a:r>
              <a:rPr lang="en-US" dirty="0" err="1" smtClean="0"/>
              <a:t>Oplossing</a:t>
            </a:r>
            <a:r>
              <a:rPr lang="en-US" dirty="0" smtClean="0"/>
              <a:t> </a:t>
            </a:r>
            <a:r>
              <a:rPr lang="en-US" dirty="0" err="1" smtClean="0"/>
              <a:t>uitwerken</a:t>
            </a:r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062912" cy="1752600"/>
          </a:xfrm>
        </p:spPr>
        <p:txBody>
          <a:bodyPr/>
          <a:lstStyle/>
          <a:p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759962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Het auto </a:t>
            </a:r>
            <a:r>
              <a:rPr lang="en-US" dirty="0" err="1" smtClean="0">
                <a:solidFill>
                  <a:prstClr val="white"/>
                </a:solidFill>
              </a:rPr>
              <a:t>snelheid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systeem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white"/>
              </a:solidFill>
            </a:endParaRPr>
          </a:p>
          <a:p>
            <a:r>
              <a:rPr lang="nl-NL" dirty="0"/>
              <a:t>1. </a:t>
            </a:r>
            <a:r>
              <a:rPr lang="nl-NL" dirty="0" smtClean="0"/>
              <a:t>Goedkoop   </a:t>
            </a:r>
            <a:endParaRPr lang="nl-NL" dirty="0"/>
          </a:p>
          <a:p>
            <a:r>
              <a:rPr lang="nl-NL" dirty="0"/>
              <a:t>2. Duurzaam</a:t>
            </a:r>
          </a:p>
          <a:p>
            <a:r>
              <a:rPr lang="nl-NL" dirty="0"/>
              <a:t>3. Energie zuinig</a:t>
            </a:r>
          </a:p>
          <a:p>
            <a:r>
              <a:rPr lang="nl-NL" dirty="0"/>
              <a:t>4. Milieu besparend</a:t>
            </a:r>
          </a:p>
          <a:p>
            <a:r>
              <a:rPr lang="nl-NL" dirty="0"/>
              <a:t>5. Mogelijk</a:t>
            </a:r>
          </a:p>
          <a:p>
            <a:r>
              <a:rPr lang="nl-NL" dirty="0"/>
              <a:t>6. Duidelijk</a:t>
            </a:r>
          </a:p>
          <a:p>
            <a:r>
              <a:rPr lang="nl-NL" dirty="0"/>
              <a:t>7. Simpel</a:t>
            </a: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Einde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nog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De </a:t>
            </a:r>
            <a:r>
              <a:rPr lang="en-US" dirty="0" err="1" smtClean="0"/>
              <a:t>opdracht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501008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de </a:t>
            </a:r>
            <a:r>
              <a:rPr lang="en-US" dirty="0" err="1" smtClean="0"/>
              <a:t>opdracht</a:t>
            </a:r>
            <a:r>
              <a:rPr lang="en-US" dirty="0" smtClean="0"/>
              <a:t> </a:t>
            </a:r>
            <a:r>
              <a:rPr lang="en-US" dirty="0" err="1" smtClean="0"/>
              <a:t>gekregen</a:t>
            </a:r>
            <a:r>
              <a:rPr lang="en-US" dirty="0" smtClean="0"/>
              <a:t>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Oplossen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Verbeteren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Stappen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2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1              </a:t>
            </a:r>
            <a:br>
              <a:rPr lang="en-US" dirty="0" smtClean="0"/>
            </a:br>
            <a:r>
              <a:rPr lang="en-US" dirty="0" smtClean="0"/>
              <a:t>                         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knikker</a:t>
            </a:r>
            <a:r>
              <a:rPr lang="en-US" dirty="0" smtClean="0"/>
              <a:t> </a:t>
            </a:r>
            <a:r>
              <a:rPr lang="en-US" dirty="0" err="1" smtClean="0"/>
              <a:t>problee</a:t>
            </a:r>
            <a:r>
              <a:rPr lang="en-US" dirty="0" err="1"/>
              <a:t>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501008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knikkers</a:t>
            </a:r>
            <a:r>
              <a:rPr lang="en-US" dirty="0" smtClean="0"/>
              <a:t> </a:t>
            </a:r>
            <a:r>
              <a:rPr lang="en-US" dirty="0" err="1" smtClean="0"/>
              <a:t>tegelijk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beneden</a:t>
            </a:r>
            <a:r>
              <a:rPr lang="en-US" dirty="0" smtClean="0"/>
              <a:t> </a:t>
            </a:r>
            <a:r>
              <a:rPr lang="en-US" dirty="0" err="1" smtClean="0"/>
              <a:t>rollen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kwamen</a:t>
            </a:r>
            <a:r>
              <a:rPr lang="en-US" dirty="0" smtClean="0"/>
              <a:t> vast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, </a:t>
            </a:r>
            <a:r>
              <a:rPr lang="en-US" dirty="0" err="1" smtClean="0"/>
              <a:t>waar</a:t>
            </a:r>
            <a:r>
              <a:rPr lang="en-US" dirty="0" smtClean="0"/>
              <a:t> het smaller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makelijker</a:t>
            </a:r>
            <a:r>
              <a:rPr lang="en-US" dirty="0" smtClean="0"/>
              <a:t> 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zorgden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verstopping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0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Onze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4" name="5ce43c32-cf14-4486-a506-7fc0dc67a8d3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916832"/>
            <a:ext cx="8077200" cy="4537943"/>
          </a:xfrm>
        </p:spPr>
      </p:pic>
    </p:spTree>
    <p:extLst>
      <p:ext uri="{BB962C8B-B14F-4D97-AF65-F5344CB8AC3E}">
        <p14:creationId xmlns:p14="http://schemas.microsoft.com/office/powerpoint/2010/main" val="1475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1              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dirty="0" err="1" smtClean="0"/>
              <a:t>vooronderzoek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Ontstaan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514753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 </a:t>
            </a:r>
            <a:r>
              <a:rPr lang="en-US" dirty="0" err="1" smtClean="0"/>
              <a:t>wij</a:t>
            </a:r>
            <a:r>
              <a:rPr lang="en-US" dirty="0" smtClean="0"/>
              <a:t> al </a:t>
            </a:r>
            <a:r>
              <a:rPr lang="en-US" dirty="0" err="1" smtClean="0"/>
              <a:t>weten</a:t>
            </a:r>
            <a:r>
              <a:rPr lang="en-US" dirty="0" smtClean="0"/>
              <a:t> over het </a:t>
            </a:r>
            <a:r>
              <a:rPr lang="en-US" dirty="0" err="1" smtClean="0"/>
              <a:t>ontstaan</a:t>
            </a:r>
            <a:r>
              <a:rPr lang="en-US" dirty="0" smtClean="0"/>
              <a:t> van 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Spook files </a:t>
            </a:r>
            <a:r>
              <a:rPr lang="en-US" dirty="0" err="1" smtClean="0"/>
              <a:t>ontstaan</a:t>
            </a:r>
            <a:r>
              <a:rPr lang="en-US" dirty="0" smtClean="0"/>
              <a:t> </a:t>
            </a:r>
            <a:r>
              <a:rPr lang="en-US" dirty="0" err="1" smtClean="0"/>
              <a:t>doordat</a:t>
            </a:r>
            <a:r>
              <a:rPr lang="en-US" dirty="0" smtClean="0"/>
              <a:t> </a:t>
            </a:r>
            <a:r>
              <a:rPr lang="en-US" dirty="0" err="1" smtClean="0"/>
              <a:t>sommigen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onbewust</a:t>
            </a:r>
            <a:r>
              <a:rPr lang="en-US" dirty="0" smtClean="0"/>
              <a:t> </a:t>
            </a:r>
            <a:r>
              <a:rPr lang="en-US" dirty="0" err="1" smtClean="0"/>
              <a:t>sneller</a:t>
            </a:r>
            <a:r>
              <a:rPr lang="en-US" dirty="0" smtClean="0"/>
              <a:t> of </a:t>
            </a:r>
            <a:r>
              <a:rPr lang="en-US" dirty="0" err="1" smtClean="0"/>
              <a:t>langzamer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rijden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Botsingen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Stoplichten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Spitsuur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Wegversmalling</a:t>
            </a:r>
            <a:r>
              <a:rPr lang="en-US" dirty="0" smtClean="0"/>
              <a:t> (</a:t>
            </a:r>
            <a:r>
              <a:rPr lang="en-US" dirty="0" err="1" smtClean="0"/>
              <a:t>knikker</a:t>
            </a:r>
            <a:r>
              <a:rPr lang="en-US" dirty="0" smtClean="0"/>
              <a:t> test)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3320" y="4149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Spook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2              </a:t>
            </a:r>
            <a:br>
              <a:rPr lang="en-US" dirty="0" smtClean="0"/>
            </a:br>
            <a:r>
              <a:rPr lang="en-US" dirty="0" smtClean="0"/>
              <a:t>                          </a:t>
            </a:r>
            <a:r>
              <a:rPr lang="en-US" dirty="0" err="1" smtClean="0"/>
              <a:t>Eisen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eisen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gewerkt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41952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r>
              <a:rPr lang="nl-NL" dirty="0"/>
              <a:t>. Goedkoop</a:t>
            </a:r>
          </a:p>
          <a:p>
            <a:r>
              <a:rPr lang="nl-NL" dirty="0"/>
              <a:t>2. Duurzaam</a:t>
            </a:r>
          </a:p>
          <a:p>
            <a:r>
              <a:rPr lang="nl-NL" dirty="0"/>
              <a:t>3. Energie zuinig</a:t>
            </a:r>
          </a:p>
          <a:p>
            <a:r>
              <a:rPr lang="nl-NL" dirty="0"/>
              <a:t>4. Milieu besparend</a:t>
            </a:r>
          </a:p>
          <a:p>
            <a:r>
              <a:rPr lang="nl-NL" dirty="0"/>
              <a:t>5. Mogelijk</a:t>
            </a:r>
          </a:p>
          <a:p>
            <a:r>
              <a:rPr lang="nl-NL" dirty="0"/>
              <a:t>6. Duidelijk</a:t>
            </a:r>
          </a:p>
          <a:p>
            <a:r>
              <a:rPr lang="nl-NL" dirty="0"/>
              <a:t>7. </a:t>
            </a:r>
            <a:r>
              <a:rPr lang="nl-NL" dirty="0" smtClean="0"/>
              <a:t>Simpel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3              </a:t>
            </a:r>
            <a:br>
              <a:rPr lang="en-US" dirty="0" smtClean="0"/>
            </a:br>
            <a:r>
              <a:rPr lang="en-US" dirty="0" smtClean="0"/>
              <a:t>                          </a:t>
            </a:r>
            <a:r>
              <a:rPr lang="en-US" dirty="0" err="1" smtClean="0"/>
              <a:t>Uitwerkingen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6450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Bespreken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dirty="0" err="1" smtClean="0"/>
              <a:t>ij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tap</a:t>
            </a:r>
            <a:r>
              <a:rPr lang="en-US" dirty="0" smtClean="0"/>
              <a:t> 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/>
              <a:t> </a:t>
            </a:r>
            <a:r>
              <a:rPr lang="en-US" dirty="0" smtClean="0"/>
              <a:t>4              </a:t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dirty="0" err="1" smtClean="0"/>
              <a:t>Ontwerpvoorstel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342" y="3717032"/>
            <a:ext cx="55446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1. Verbeter het openbaar vervoer op filegevoelige trajecten</a:t>
            </a:r>
          </a:p>
          <a:p>
            <a:r>
              <a:rPr lang="nl-NL" sz="1400" dirty="0"/>
              <a:t>2. Investeer in slimme technologie. maar wat?</a:t>
            </a:r>
          </a:p>
          <a:p>
            <a:r>
              <a:rPr lang="nl-NL" sz="1400" dirty="0"/>
              <a:t>3. Stimuleer het gebruik van de fiets</a:t>
            </a:r>
          </a:p>
          <a:p>
            <a:r>
              <a:rPr lang="nl-NL" sz="1400" dirty="0"/>
              <a:t>4. Verbeter de reisinformatie</a:t>
            </a:r>
          </a:p>
          <a:p>
            <a:r>
              <a:rPr lang="nl-NL" sz="1400" dirty="0"/>
              <a:t>5. Minder </a:t>
            </a:r>
            <a:r>
              <a:rPr lang="nl-NL" sz="1400" dirty="0" smtClean="0"/>
              <a:t>huurauto's </a:t>
            </a:r>
            <a:r>
              <a:rPr lang="nl-NL" sz="1400" dirty="0"/>
              <a:t>voor toeristen</a:t>
            </a:r>
          </a:p>
          <a:p>
            <a:r>
              <a:rPr lang="nl-NL" sz="1400" dirty="0"/>
              <a:t>6. Dichter bij werk wonen</a:t>
            </a:r>
          </a:p>
          <a:p>
            <a:r>
              <a:rPr lang="nl-NL" sz="1400" dirty="0"/>
              <a:t>7. Voor gezinnen van 5 of minder personen maximaal 1 auto</a:t>
            </a:r>
          </a:p>
          <a:p>
            <a:r>
              <a:rPr lang="nl-NL" sz="1400" dirty="0"/>
              <a:t>8. Benzine duurder maken</a:t>
            </a:r>
          </a:p>
          <a:p>
            <a:r>
              <a:rPr lang="nl-NL" sz="1400" dirty="0"/>
              <a:t>9. App voor files</a:t>
            </a:r>
          </a:p>
          <a:p>
            <a:r>
              <a:rPr lang="nl-NL" sz="1400" dirty="0"/>
              <a:t>10. </a:t>
            </a:r>
            <a:r>
              <a:rPr lang="nl-NL" sz="1400" dirty="0" smtClean="0"/>
              <a:t>Bij een </a:t>
            </a:r>
            <a:r>
              <a:rPr lang="nl-NL" sz="1400" dirty="0"/>
              <a:t>ongeluk </a:t>
            </a:r>
            <a:r>
              <a:rPr lang="nl-NL" sz="1400" dirty="0" smtClean="0"/>
              <a:t>niet wegslepen, maar met </a:t>
            </a:r>
            <a:r>
              <a:rPr lang="nl-NL" sz="1400" dirty="0"/>
              <a:t>helikopter door de </a:t>
            </a:r>
            <a:r>
              <a:rPr lang="nl-NL" sz="1400" dirty="0" smtClean="0"/>
              <a:t>lucht opgehaald worden</a:t>
            </a:r>
            <a:endParaRPr lang="nl-NL" sz="1400" dirty="0"/>
          </a:p>
          <a:p>
            <a:r>
              <a:rPr lang="nl-NL" sz="1400" dirty="0" smtClean="0"/>
              <a:t>11. Als er een bepaalde dichtheid is van verkeer op de snelweg, behouden alle auto’s automatisch dezelfde snelheid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Stap</a:t>
            </a:r>
            <a:r>
              <a:rPr lang="en-US" dirty="0" smtClean="0"/>
              <a:t> 5              </a:t>
            </a:r>
            <a:br>
              <a:rPr lang="en-US" dirty="0" smtClean="0"/>
            </a:br>
            <a:r>
              <a:rPr lang="en-US" dirty="0" err="1" smtClean="0"/>
              <a:t>Oplossing</a:t>
            </a:r>
            <a:r>
              <a:rPr lang="en-US" dirty="0" smtClean="0"/>
              <a:t> </a:t>
            </a:r>
            <a:r>
              <a:rPr lang="en-US" dirty="0" err="1" smtClean="0"/>
              <a:t>uitwerken</a:t>
            </a:r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062912" cy="1752600"/>
          </a:xfrm>
        </p:spPr>
        <p:txBody>
          <a:bodyPr/>
          <a:lstStyle/>
          <a:p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759962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Het auto </a:t>
            </a:r>
            <a:r>
              <a:rPr lang="en-US" dirty="0" err="1" smtClean="0"/>
              <a:t>snelheid</a:t>
            </a:r>
            <a:r>
              <a:rPr lang="en-US" dirty="0" smtClean="0"/>
              <a:t> </a:t>
            </a:r>
            <a:r>
              <a:rPr lang="en-US" dirty="0" err="1" smtClean="0"/>
              <a:t>systeem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dichtheid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 </a:t>
            </a:r>
            <a:r>
              <a:rPr lang="en-US" dirty="0" err="1" smtClean="0"/>
              <a:t>systeem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Snelheid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Gelijk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Stel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Botsing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Helikopter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673</TotalTime>
  <Words>315</Words>
  <Application>Microsoft Office PowerPoint</Application>
  <PresentationFormat>On-screen Show (4:3)</PresentationFormat>
  <Paragraphs>77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        Stap 0                                         introductie</vt:lpstr>
      <vt:lpstr>        De opdracht                           </vt:lpstr>
      <vt:lpstr>        Stap 1                                         experiment</vt:lpstr>
      <vt:lpstr>Onze test</vt:lpstr>
      <vt:lpstr>        Stap 1                                   vooronderzoek</vt:lpstr>
      <vt:lpstr>        Stap 2                                         Eisen</vt:lpstr>
      <vt:lpstr>        Stap 3                                         Uitwerkingen</vt:lpstr>
      <vt:lpstr>        Stap 4                                    Ontwerpvoorstel</vt:lpstr>
      <vt:lpstr>        Stap 5               Oplossing uitwerken                          </vt:lpstr>
      <vt:lpstr>        Stap 5               Oplossing uitwerken                          </vt:lpstr>
      <vt:lpstr>Einde. 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</dc:title>
  <dc:creator>João</dc:creator>
  <cp:lastModifiedBy>João</cp:lastModifiedBy>
  <cp:revision>21</cp:revision>
  <dcterms:created xsi:type="dcterms:W3CDTF">2018-03-25T11:08:23Z</dcterms:created>
  <dcterms:modified xsi:type="dcterms:W3CDTF">2018-03-29T06:57:04Z</dcterms:modified>
</cp:coreProperties>
</file>